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7" r:id="rId3"/>
    <p:sldId id="268" r:id="rId4"/>
    <p:sldId id="269" r:id="rId5"/>
    <p:sldId id="270" r:id="rId6"/>
    <p:sldId id="273" r:id="rId7"/>
    <p:sldId id="266" r:id="rId8"/>
    <p:sldId id="271" r:id="rId9"/>
    <p:sldId id="272" r:id="rId10"/>
    <p:sldId id="276" r:id="rId11"/>
    <p:sldId id="274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65" autoAdjust="0"/>
    <p:restoredTop sz="94660"/>
  </p:normalViewPr>
  <p:slideViewPr>
    <p:cSldViewPr>
      <p:cViewPr varScale="1">
        <p:scale>
          <a:sx n="73" d="100"/>
          <a:sy n="73" d="100"/>
        </p:scale>
        <p:origin x="-7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C5-76EB-479D-A185-C7F9F4715B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3B9E-425C-4E74-B30E-C9114D547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C5-76EB-479D-A185-C7F9F4715B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3B9E-425C-4E74-B30E-C9114D547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C5-76EB-479D-A185-C7F9F4715B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3B9E-425C-4E74-B30E-C9114D547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C5-76EB-479D-A185-C7F9F4715B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3B9E-425C-4E74-B30E-C9114D547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C5-76EB-479D-A185-C7F9F4715B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3B9E-425C-4E74-B30E-C9114D547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C5-76EB-479D-A185-C7F9F4715B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3B9E-425C-4E74-B30E-C9114D547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C5-76EB-479D-A185-C7F9F4715B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3B9E-425C-4E74-B30E-C9114D547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C5-76EB-479D-A185-C7F9F4715B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3B9E-425C-4E74-B30E-C9114D547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C5-76EB-479D-A185-C7F9F4715B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3B9E-425C-4E74-B30E-C9114D547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C5-76EB-479D-A185-C7F9F4715B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3B9E-425C-4E74-B30E-C9114D547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68C5-76EB-479D-A185-C7F9F4715B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F3B9E-425C-4E74-B30E-C9114D547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A68C5-76EB-479D-A185-C7F9F4715B42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F3B9E-425C-4E74-B30E-C9114D5470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3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t-halloween-backgrounds-deskt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90800" y="1676400"/>
            <a:ext cx="38134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Get Ready!!!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Stand Here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886200" y="3733800"/>
            <a:ext cx="1371600" cy="175260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t-halloween-backgrounds-deskt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</p:spPr>
      </p:pic>
      <p:pic>
        <p:nvPicPr>
          <p:cNvPr id="8" name="Picture 7" descr="flying-bat-animat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228600"/>
            <a:ext cx="1590675" cy="132397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221021" y="2743200"/>
            <a:ext cx="18181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DUCK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7567E-6 C -0.11719 0.0599 -0.03802 0.60962 0.09514 0.65958 C 0.2283 0.70953 0.81441 0.40935 0.79878 0.29949 C 0.78316 0.18964 0.11718 -0.05989 -1.11111E-6 -2.27567E-6 Z " pathEditMode="relative" ptsTypes="aaaa">
                                      <p:cBhvr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t-halloween-backgrounds-deskt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</p:spPr>
      </p:pic>
      <p:pic>
        <p:nvPicPr>
          <p:cNvPr id="8" name="Picture 7" descr="1361344550128007638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4343400"/>
            <a:ext cx="1905000" cy="2295525"/>
          </a:xfrm>
          <a:prstGeom prst="rect">
            <a:avLst/>
          </a:prstGeom>
          <a:scene3d>
            <a:camera prst="orthographicFront">
              <a:rot lat="0" lon="10799999" rev="0"/>
            </a:camera>
            <a:lightRig rig="threePt" dir="t"/>
          </a:scene3d>
        </p:spPr>
      </p:pic>
      <p:sp>
        <p:nvSpPr>
          <p:cNvPr id="12" name="Rectangle 11"/>
          <p:cNvSpPr/>
          <p:nvPr/>
        </p:nvSpPr>
        <p:spPr>
          <a:xfrm>
            <a:off x="2209800" y="2438400"/>
            <a:ext cx="335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RUN AWAY</a:t>
            </a:r>
            <a:endParaRPr lang="en-US" sz="5400" dirty="0"/>
          </a:p>
        </p:txBody>
      </p:sp>
      <p:sp>
        <p:nvSpPr>
          <p:cNvPr id="13" name="Left Arrow 12"/>
          <p:cNvSpPr/>
          <p:nvPr/>
        </p:nvSpPr>
        <p:spPr>
          <a:xfrm>
            <a:off x="2895600" y="3276600"/>
            <a:ext cx="1219200" cy="762000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t-halloween-backgrounds-deskt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95977" y="1676400"/>
            <a:ext cx="42030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NEXT PERSON</a:t>
            </a: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STAND HERE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886200" y="3733800"/>
            <a:ext cx="1371600" cy="175260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 advClick="0" advTm="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t-halloween-backgrounds-deskt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0" y="0"/>
            <a:ext cx="9144000" cy="1772970"/>
            <a:chOff x="0" y="0"/>
            <a:chExt cx="9144000" cy="1772970"/>
          </a:xfrm>
        </p:grpSpPr>
        <p:pic>
          <p:nvPicPr>
            <p:cNvPr id="2050" name="Picture 2" descr="C:\Users\Owner\AppData\Local\Microsoft\Windows\Temporary Internet Files\Content.IE5\FULCKSXL\MC90023217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868032" cy="1772970"/>
            </a:xfrm>
            <a:prstGeom prst="rect">
              <a:avLst/>
            </a:prstGeom>
            <a:noFill/>
          </p:spPr>
        </p:pic>
        <p:pic>
          <p:nvPicPr>
            <p:cNvPr id="9" name="Picture 2" descr="C:\Users\Owner\AppData\Local\Microsoft\Windows\Temporary Internet Files\Content.IE5\FULCKSXL\MC90023217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76400" y="0"/>
              <a:ext cx="1868032" cy="1772970"/>
            </a:xfrm>
            <a:prstGeom prst="rect">
              <a:avLst/>
            </a:prstGeom>
            <a:noFill/>
          </p:spPr>
        </p:pic>
        <p:pic>
          <p:nvPicPr>
            <p:cNvPr id="10" name="Picture 2" descr="C:\Users\Owner\AppData\Local\Microsoft\Windows\Temporary Internet Files\Content.IE5\FULCKSXL\MC90023217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75968" y="0"/>
              <a:ext cx="1868032" cy="1772970"/>
            </a:xfrm>
            <a:prstGeom prst="rect">
              <a:avLst/>
            </a:prstGeom>
            <a:noFill/>
          </p:spPr>
        </p:pic>
        <p:pic>
          <p:nvPicPr>
            <p:cNvPr id="11" name="Picture 2" descr="C:\Users\Owner\AppData\Local\Microsoft\Windows\Temporary Internet Files\Content.IE5\FULCKSXL\MC90023217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34000" y="0"/>
              <a:ext cx="1868032" cy="177297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t-halloween-backgrounds-deskt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</p:spPr>
      </p:pic>
      <p:grpSp>
        <p:nvGrpSpPr>
          <p:cNvPr id="2" name="Group 11"/>
          <p:cNvGrpSpPr/>
          <p:nvPr/>
        </p:nvGrpSpPr>
        <p:grpSpPr>
          <a:xfrm>
            <a:off x="0" y="0"/>
            <a:ext cx="9144000" cy="1772970"/>
            <a:chOff x="0" y="0"/>
            <a:chExt cx="9144000" cy="1772970"/>
          </a:xfrm>
        </p:grpSpPr>
        <p:pic>
          <p:nvPicPr>
            <p:cNvPr id="2050" name="Picture 2" descr="C:\Users\Owner\AppData\Local\Microsoft\Windows\Temporary Internet Files\Content.IE5\FULCKSXL\MC90023217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868032" cy="1772970"/>
            </a:xfrm>
            <a:prstGeom prst="rect">
              <a:avLst/>
            </a:prstGeom>
            <a:noFill/>
          </p:spPr>
        </p:pic>
        <p:pic>
          <p:nvPicPr>
            <p:cNvPr id="9" name="Picture 2" descr="C:\Users\Owner\AppData\Local\Microsoft\Windows\Temporary Internet Files\Content.IE5\FULCKSXL\MC90023217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5200" y="0"/>
              <a:ext cx="1868032" cy="1772970"/>
            </a:xfrm>
            <a:prstGeom prst="rect">
              <a:avLst/>
            </a:prstGeom>
            <a:noFill/>
          </p:spPr>
        </p:pic>
        <p:pic>
          <p:nvPicPr>
            <p:cNvPr id="10" name="Picture 2" descr="C:\Users\Owner\AppData\Local\Microsoft\Windows\Temporary Internet Files\Content.IE5\FULCKSXL\MC90023217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75968" y="0"/>
              <a:ext cx="1868032" cy="1772970"/>
            </a:xfrm>
            <a:prstGeom prst="rect">
              <a:avLst/>
            </a:prstGeom>
            <a:noFill/>
          </p:spPr>
        </p:pic>
        <p:pic>
          <p:nvPicPr>
            <p:cNvPr id="11" name="Picture 2" descr="C:\Users\Owner\AppData\Local\Microsoft\Windows\Temporary Internet Files\Content.IE5\FULCKSXL\MC90023217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34000" y="0"/>
              <a:ext cx="1868032" cy="177297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t-halloween-backgrounds-deskt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</p:spPr>
      </p:pic>
      <p:grpSp>
        <p:nvGrpSpPr>
          <p:cNvPr id="2" name="Group 11"/>
          <p:cNvGrpSpPr/>
          <p:nvPr/>
        </p:nvGrpSpPr>
        <p:grpSpPr>
          <a:xfrm>
            <a:off x="0" y="0"/>
            <a:ext cx="7202032" cy="1772970"/>
            <a:chOff x="0" y="0"/>
            <a:chExt cx="7202032" cy="1772970"/>
          </a:xfrm>
        </p:grpSpPr>
        <p:pic>
          <p:nvPicPr>
            <p:cNvPr id="2050" name="Picture 2" descr="C:\Users\Owner\AppData\Local\Microsoft\Windows\Temporary Internet Files\Content.IE5\FULCKSXL\MC90023217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868032" cy="1772970"/>
            </a:xfrm>
            <a:prstGeom prst="rect">
              <a:avLst/>
            </a:prstGeom>
            <a:noFill/>
          </p:spPr>
        </p:pic>
        <p:pic>
          <p:nvPicPr>
            <p:cNvPr id="9" name="Picture 2" descr="C:\Users\Owner\AppData\Local\Microsoft\Windows\Temporary Internet Files\Content.IE5\FULCKSXL\MC90023217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76400" y="0"/>
              <a:ext cx="1868032" cy="1772970"/>
            </a:xfrm>
            <a:prstGeom prst="rect">
              <a:avLst/>
            </a:prstGeom>
            <a:noFill/>
          </p:spPr>
        </p:pic>
        <p:pic>
          <p:nvPicPr>
            <p:cNvPr id="10" name="Picture 2" descr="C:\Users\Owner\AppData\Local\Microsoft\Windows\Temporary Internet Files\Content.IE5\FULCKSXL\MC90023217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81400" y="0"/>
              <a:ext cx="1868032" cy="1772970"/>
            </a:xfrm>
            <a:prstGeom prst="rect">
              <a:avLst/>
            </a:prstGeom>
            <a:noFill/>
          </p:spPr>
        </p:pic>
        <p:pic>
          <p:nvPicPr>
            <p:cNvPr id="11" name="Picture 2" descr="C:\Users\Owner\AppData\Local\Microsoft\Windows\Temporary Internet Files\Content.IE5\FULCKSXL\MC90023217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34000" y="0"/>
              <a:ext cx="1868032" cy="177297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t-halloween-backgrounds-deskt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</p:spPr>
      </p:pic>
      <p:grpSp>
        <p:nvGrpSpPr>
          <p:cNvPr id="2" name="Group 11"/>
          <p:cNvGrpSpPr/>
          <p:nvPr/>
        </p:nvGrpSpPr>
        <p:grpSpPr>
          <a:xfrm>
            <a:off x="1676400" y="0"/>
            <a:ext cx="7467600" cy="1772970"/>
            <a:chOff x="1676400" y="0"/>
            <a:chExt cx="7467600" cy="1772970"/>
          </a:xfrm>
        </p:grpSpPr>
        <p:pic>
          <p:nvPicPr>
            <p:cNvPr id="2050" name="Picture 2" descr="C:\Users\Owner\AppData\Local\Microsoft\Windows\Temporary Internet Files\Content.IE5\FULCKSXL\MC90023217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81400" y="0"/>
              <a:ext cx="1868032" cy="1772970"/>
            </a:xfrm>
            <a:prstGeom prst="rect">
              <a:avLst/>
            </a:prstGeom>
            <a:noFill/>
          </p:spPr>
        </p:pic>
        <p:pic>
          <p:nvPicPr>
            <p:cNvPr id="9" name="Picture 2" descr="C:\Users\Owner\AppData\Local\Microsoft\Windows\Temporary Internet Files\Content.IE5\FULCKSXL\MC90023217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76400" y="0"/>
              <a:ext cx="1868032" cy="1772970"/>
            </a:xfrm>
            <a:prstGeom prst="rect">
              <a:avLst/>
            </a:prstGeom>
            <a:noFill/>
          </p:spPr>
        </p:pic>
        <p:pic>
          <p:nvPicPr>
            <p:cNvPr id="10" name="Picture 2" descr="C:\Users\Owner\AppData\Local\Microsoft\Windows\Temporary Internet Files\Content.IE5\FULCKSXL\MC90023217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75968" y="0"/>
              <a:ext cx="1868032" cy="1772970"/>
            </a:xfrm>
            <a:prstGeom prst="rect">
              <a:avLst/>
            </a:prstGeom>
            <a:noFill/>
          </p:spPr>
        </p:pic>
        <p:pic>
          <p:nvPicPr>
            <p:cNvPr id="11" name="Picture 2" descr="C:\Users\Owner\AppData\Local\Microsoft\Windows\Temporary Internet Files\Content.IE5\FULCKSXL\MC90023217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34000" y="0"/>
              <a:ext cx="1868032" cy="177297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t-halloween-backgrounds-deskt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</p:spPr>
      </p:pic>
      <p:grpSp>
        <p:nvGrpSpPr>
          <p:cNvPr id="2" name="Group 11"/>
          <p:cNvGrpSpPr/>
          <p:nvPr/>
        </p:nvGrpSpPr>
        <p:grpSpPr>
          <a:xfrm>
            <a:off x="0" y="0"/>
            <a:ext cx="9144000" cy="1772970"/>
            <a:chOff x="0" y="0"/>
            <a:chExt cx="9144000" cy="1772970"/>
          </a:xfrm>
        </p:grpSpPr>
        <p:pic>
          <p:nvPicPr>
            <p:cNvPr id="2050" name="Picture 2" descr="C:\Users\Owner\AppData\Local\Microsoft\Windows\Temporary Internet Files\Content.IE5\FULCKSXL\MC90023217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81400" y="0"/>
              <a:ext cx="1868032" cy="1772970"/>
            </a:xfrm>
            <a:prstGeom prst="rect">
              <a:avLst/>
            </a:prstGeom>
            <a:noFill/>
          </p:spPr>
        </p:pic>
        <p:pic>
          <p:nvPicPr>
            <p:cNvPr id="9" name="Picture 2" descr="C:\Users\Owner\AppData\Local\Microsoft\Windows\Temporary Internet Files\Content.IE5\FULCKSXL\MC90023217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76400" y="0"/>
              <a:ext cx="1868032" cy="1772970"/>
            </a:xfrm>
            <a:prstGeom prst="rect">
              <a:avLst/>
            </a:prstGeom>
            <a:noFill/>
          </p:spPr>
        </p:pic>
        <p:pic>
          <p:nvPicPr>
            <p:cNvPr id="10" name="Picture 2" descr="C:\Users\Owner\AppData\Local\Microsoft\Windows\Temporary Internet Files\Content.IE5\FULCKSXL\MC90023217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75968" y="0"/>
              <a:ext cx="1868032" cy="1772970"/>
            </a:xfrm>
            <a:prstGeom prst="rect">
              <a:avLst/>
            </a:prstGeom>
            <a:noFill/>
          </p:spPr>
        </p:pic>
        <p:pic>
          <p:nvPicPr>
            <p:cNvPr id="11" name="Picture 2" descr="C:\Users\Owner\AppData\Local\Microsoft\Windows\Temporary Internet Files\Content.IE5\FULCKSXL\MC90023217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868032" cy="177297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t-halloween-backgrounds-deskt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</p:spPr>
      </p:pic>
      <p:pic>
        <p:nvPicPr>
          <p:cNvPr id="9" name="Picture 2" descr="C:\Program Files (x86)\Microsoft Office\MEDIA\CAGCAT10\j030549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72100"/>
            <a:ext cx="1810512" cy="1485900"/>
          </a:xfrm>
          <a:prstGeom prst="rect">
            <a:avLst/>
          </a:prstGeom>
          <a:noFill/>
        </p:spPr>
      </p:pic>
      <p:pic>
        <p:nvPicPr>
          <p:cNvPr id="10" name="Picture 9" descr="flying-bat-animated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228600"/>
            <a:ext cx="1590675" cy="132397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209800" y="2743200"/>
            <a:ext cx="1840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JUMP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t-halloween-backgrounds-deskt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</p:spPr>
      </p:pic>
      <p:pic>
        <p:nvPicPr>
          <p:cNvPr id="8" name="Picture 7" descr="flying-bat-animat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228600"/>
            <a:ext cx="1590675" cy="132397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221021" y="2743200"/>
            <a:ext cx="18181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DUCK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27567E-6 C -0.11719 0.0599 -0.03802 0.60962 0.09514 0.65958 C 0.2283 0.70953 0.81441 0.40935 0.79878 0.29949 C 0.78316 0.18964 0.11718 -0.05989 -1.11111E-6 -2.27567E-6 Z " pathEditMode="relative" ptsTypes="aaaa">
                                      <p:cBhvr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t-halloween-backgrounds-deskto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</p:spPr>
      </p:pic>
      <p:pic>
        <p:nvPicPr>
          <p:cNvPr id="9" name="Picture 2" descr="C:\Program Files (x86)\Microsoft Office\MEDIA\CAGCAT10\j030549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72100"/>
            <a:ext cx="1810512" cy="1485900"/>
          </a:xfrm>
          <a:prstGeom prst="rect">
            <a:avLst/>
          </a:prstGeom>
          <a:noFill/>
        </p:spPr>
      </p:pic>
      <p:pic>
        <p:nvPicPr>
          <p:cNvPr id="5" name="Picture 4" descr="flying-bat-animated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228600"/>
            <a:ext cx="1590675" cy="13239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09800" y="2743200"/>
            <a:ext cx="1828800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JUMP</a:t>
            </a:r>
            <a:endParaRPr lang="en-US" sz="5400" dirty="0"/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15</Words>
  <Application>Microsoft Office PowerPoint</Application>
  <PresentationFormat>On-screen Show (4:3)</PresentationFormat>
  <Paragraphs>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Teacher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Joseph Sauers</dc:creator>
  <cp:lastModifiedBy>Joseph Sauers</cp:lastModifiedBy>
  <cp:revision>5</cp:revision>
  <dcterms:created xsi:type="dcterms:W3CDTF">2014-10-15T21:08:24Z</dcterms:created>
  <dcterms:modified xsi:type="dcterms:W3CDTF">2014-10-15T22:29:11Z</dcterms:modified>
</cp:coreProperties>
</file>